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59" r:id="rId7"/>
    <p:sldId id="268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96" y="-4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734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41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506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171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3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119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1377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389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705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094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588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82E33-E4E2-449B-8909-CE9AF1AE59F8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A9618-E33A-4DCA-9E9D-20E762FA2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547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PC\Desktop\KakaoTalk_20210405_102715611_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412776"/>
            <a:ext cx="5544616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63688" y="3356992"/>
            <a:ext cx="5472608" cy="1224136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ko-KR" altLang="en-US" sz="3600" dirty="0" smtClean="0"/>
              <a:t>브레인 미니 게임</a:t>
            </a:r>
            <a:endParaRPr lang="ko-KR" altLang="en-US" sz="3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283968" y="4293096"/>
            <a:ext cx="3056384" cy="393739"/>
          </a:xfrm>
        </p:spPr>
        <p:txBody>
          <a:bodyPr>
            <a:normAutofit/>
          </a:bodyPr>
          <a:lstStyle/>
          <a:p>
            <a:r>
              <a:rPr lang="ko-KR" altLang="en-US" sz="1600" dirty="0" smtClean="0"/>
              <a:t>조원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이유정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윤상민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노경민</a:t>
            </a:r>
            <a:endParaRPr lang="ko-KR" altLang="en-US" sz="1600" dirty="0"/>
          </a:p>
        </p:txBody>
      </p:sp>
      <p:grpSp>
        <p:nvGrpSpPr>
          <p:cNvPr id="28" name="그룹 27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6" name="직선 연결선 5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한쪽 모서리가 잘린 사각형 25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한쪽 모서리가 잘린 사각형 26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12139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한쪽 모서리가 잘린 사각형 5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한쪽 모서리가 잘린 사각형 6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제목 1"/>
          <p:cNvSpPr txBox="1">
            <a:spLocks/>
          </p:cNvSpPr>
          <p:nvPr/>
        </p:nvSpPr>
        <p:spPr>
          <a:xfrm>
            <a:off x="1983991" y="2060848"/>
            <a:ext cx="5032001" cy="2232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dirty="0" smtClean="0"/>
              <a:t>Q&amp;A</a:t>
            </a:r>
            <a:endParaRPr lang="ko-KR" altLang="en-US" sz="4800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275855" y="3535728"/>
            <a:ext cx="24482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486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80748" y="1196752"/>
            <a:ext cx="3312368" cy="4608512"/>
          </a:xfrm>
        </p:spPr>
        <p:txBody>
          <a:bodyPr>
            <a:normAutofit/>
          </a:bodyPr>
          <a:lstStyle/>
          <a:p>
            <a:r>
              <a:rPr lang="ko-KR" altLang="en-US" sz="1600" dirty="0" smtClean="0"/>
              <a:t>개발 환경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개발 동기 및 목적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시스템 개요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프로그램 구조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프로그램 화면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/>
              <a:t>프로그램 </a:t>
            </a:r>
            <a:r>
              <a:rPr lang="ko-KR" altLang="en-US" sz="1600" dirty="0" smtClean="0"/>
              <a:t>시연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에필로그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en-US" altLang="ko-KR" sz="1600" dirty="0" smtClean="0"/>
              <a:t>Q &amp; A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780928"/>
            <a:ext cx="3600400" cy="72008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6" name="직선 연결선 5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한쪽 모서리가 잘린 사각형 6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한쪽 모서리가 잘린 사각형 7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1115616" y="3501008"/>
            <a:ext cx="2088232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616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3726" y="3231660"/>
            <a:ext cx="1872208" cy="360040"/>
          </a:xfrm>
        </p:spPr>
        <p:txBody>
          <a:bodyPr>
            <a:normAutofit fontScale="90000"/>
          </a:bodyPr>
          <a:lstStyle/>
          <a:p>
            <a:r>
              <a:rPr lang="ko-KR" altLang="en-US" sz="1800" dirty="0" smtClean="0"/>
              <a:t>개발 환경</a:t>
            </a:r>
            <a:endParaRPr lang="ko-KR" altLang="en-US" sz="1800" dirty="0"/>
          </a:p>
        </p:txBody>
      </p:sp>
      <p:grpSp>
        <p:nvGrpSpPr>
          <p:cNvPr id="5" name="그룹 4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6" name="직선 연결선 5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한쪽 모서리가 잘린 사각형 6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한쪽 모서리가 잘린 사각형 7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" name="직선 연결선 8"/>
          <p:cNvCxnSpPr/>
          <p:nvPr/>
        </p:nvCxnSpPr>
        <p:spPr>
          <a:xfrm>
            <a:off x="987662" y="3573016"/>
            <a:ext cx="10801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75309" y="1167134"/>
            <a:ext cx="1404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운영체제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4289952" y="2483022"/>
            <a:ext cx="1404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언</a:t>
            </a:r>
            <a:r>
              <a:rPr lang="ko-KR" altLang="en-US" sz="1400" dirty="0"/>
              <a:t>어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289952" y="5419152"/>
            <a:ext cx="183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/>
              <a:t>Oracle 11g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283968" y="4975960"/>
            <a:ext cx="1404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D B</a:t>
            </a:r>
            <a:endParaRPr lang="ko-KR" alt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4266906" y="3746523"/>
            <a:ext cx="1404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도구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4283968" y="1577586"/>
            <a:ext cx="183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err="1" smtClean="0"/>
              <a:t>Windiow</a:t>
            </a:r>
            <a:r>
              <a:rPr lang="en-US" altLang="ko-KR" dirty="0" smtClean="0"/>
              <a:t> 10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318871" y="2976611"/>
            <a:ext cx="1404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/>
              <a:t>Java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283968" y="4156466"/>
            <a:ext cx="1404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/>
              <a:t>Eclipse</a:t>
            </a:r>
            <a:endParaRPr lang="ko-KR" altLang="en-US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4266906" y="1467863"/>
            <a:ext cx="10801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4374025" y="2790799"/>
            <a:ext cx="10801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4404023" y="4030216"/>
            <a:ext cx="10801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4374025" y="5272725"/>
            <a:ext cx="10801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0035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71500" y="764704"/>
            <a:ext cx="2088232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 smtClean="0"/>
              <a:t>개발 동기 및 목적</a:t>
            </a:r>
            <a:endParaRPr lang="ko-KR" altLang="en-US" sz="1600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323528" y="1052736"/>
            <a:ext cx="24482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7" name="직선 연결선 6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한쪽 모서리가 잘린 사각형 7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한쪽 모서리가 잘린 사각형 8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242127" y="1758861"/>
            <a:ext cx="1643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 smtClean="0"/>
              <a:t>동기 및 목적</a:t>
            </a:r>
            <a:endParaRPr lang="ko-KR" altLang="en-US" sz="1600" dirty="0"/>
          </a:p>
        </p:txBody>
      </p:sp>
      <p:cxnSp>
        <p:nvCxnSpPr>
          <p:cNvPr id="13" name="직선 연결선 12"/>
          <p:cNvCxnSpPr/>
          <p:nvPr/>
        </p:nvCxnSpPr>
        <p:spPr>
          <a:xfrm>
            <a:off x="1362883" y="2132856"/>
            <a:ext cx="24482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362883" y="2420888"/>
            <a:ext cx="65934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간단한 사칙연산을 랭킹 시스템과 난이도 증가에 따른 점수의 차등 </a:t>
            </a:r>
            <a:r>
              <a:rPr lang="ko-KR" altLang="en-US" dirty="0" smtClean="0"/>
              <a:t>부여라는 </a:t>
            </a:r>
            <a:r>
              <a:rPr lang="ko-KR" altLang="en-US" dirty="0"/>
              <a:t>오락적 요소와 </a:t>
            </a:r>
            <a:r>
              <a:rPr lang="ko-KR" altLang="en-US" dirty="0" smtClean="0"/>
              <a:t>결합시켜 사칙연산을 배우기 시작하는 저학년의 수학 학습에 대한 </a:t>
            </a:r>
            <a:r>
              <a:rPr lang="ko-KR" altLang="en-US" dirty="0" err="1" smtClean="0"/>
              <a:t>접근성을</a:t>
            </a:r>
            <a:r>
              <a:rPr lang="ko-KR" altLang="en-US" dirty="0" smtClean="0"/>
              <a:t> </a:t>
            </a:r>
            <a:r>
              <a:rPr lang="ko-KR" altLang="en-US" smtClean="0"/>
              <a:t>높히며 </a:t>
            </a:r>
            <a:r>
              <a:rPr lang="ko-KR" altLang="en-US" dirty="0"/>
              <a:t>사칙연산 게임을 즐김으로써 </a:t>
            </a:r>
            <a:r>
              <a:rPr lang="ko-KR" altLang="en-US" dirty="0" smtClean="0"/>
              <a:t>플레이어는 연산을 </a:t>
            </a:r>
            <a:r>
              <a:rPr lang="ko-KR" altLang="en-US" dirty="0"/>
              <a:t>이해하고 풀어가면서 두뇌 증진 및 </a:t>
            </a:r>
            <a:r>
              <a:rPr lang="ko-KR" altLang="en-US" dirty="0" smtClean="0"/>
              <a:t>수학에 </a:t>
            </a:r>
            <a:r>
              <a:rPr lang="ko-KR" altLang="en-US" dirty="0"/>
              <a:t>대한 거부감을 </a:t>
            </a:r>
            <a:r>
              <a:rPr lang="ko-KR" altLang="en-US" dirty="0" smtClean="0"/>
              <a:t>줄일 수 있고 </a:t>
            </a:r>
            <a:r>
              <a:rPr lang="ko-KR" altLang="en-US" dirty="0"/>
              <a:t>수학에 대한 참여도</a:t>
            </a:r>
            <a:r>
              <a:rPr lang="en-US" altLang="ko-KR" dirty="0"/>
              <a:t>, </a:t>
            </a:r>
            <a:r>
              <a:rPr lang="ko-KR" altLang="en-US" dirty="0"/>
              <a:t>자신감을 </a:t>
            </a:r>
            <a:r>
              <a:rPr lang="ko-KR" altLang="en-US" dirty="0" smtClean="0"/>
              <a:t>늘릴 수 있을 것이다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286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한쪽 모서리가 잘린 사각형 5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한쪽 모서리가 잘린 사각형 6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제목 1"/>
          <p:cNvSpPr txBox="1">
            <a:spLocks/>
          </p:cNvSpPr>
          <p:nvPr/>
        </p:nvSpPr>
        <p:spPr>
          <a:xfrm>
            <a:off x="-180528" y="764704"/>
            <a:ext cx="2088232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 smtClean="0"/>
              <a:t>시스템 개요</a:t>
            </a:r>
            <a:endParaRPr lang="ko-KR" altLang="en-US" sz="1600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23528" y="1052736"/>
            <a:ext cx="24482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PC\Downloads\mistake-1966460_64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55" y="1677421"/>
            <a:ext cx="2016224" cy="1161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PC\Downloads\winner-1013979_64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55" y="3876339"/>
            <a:ext cx="2085617" cy="181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덧셈 기호 1"/>
          <p:cNvSpPr/>
          <p:nvPr/>
        </p:nvSpPr>
        <p:spPr>
          <a:xfrm>
            <a:off x="1187624" y="2838610"/>
            <a:ext cx="720080" cy="864096"/>
          </a:xfrm>
          <a:prstGeom prst="mathPlu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오른쪽 화살표 2"/>
          <p:cNvSpPr/>
          <p:nvPr/>
        </p:nvSpPr>
        <p:spPr>
          <a:xfrm>
            <a:off x="3851920" y="2996952"/>
            <a:ext cx="1440160" cy="100811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28" name="Picture 4" descr="C:\Users\PC\Downloads\learn-2387228_64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269" y="2578726"/>
            <a:ext cx="2771174" cy="184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159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764704"/>
            <a:ext cx="2088232" cy="288032"/>
          </a:xfrm>
        </p:spPr>
        <p:txBody>
          <a:bodyPr>
            <a:noAutofit/>
          </a:bodyPr>
          <a:lstStyle/>
          <a:p>
            <a:r>
              <a:rPr lang="ko-KR" altLang="en-US" sz="1600" dirty="0" smtClean="0"/>
              <a:t>프로그램</a:t>
            </a:r>
            <a:r>
              <a:rPr lang="ko-KR" altLang="en-US" sz="2000" dirty="0" smtClean="0"/>
              <a:t> </a:t>
            </a:r>
            <a:r>
              <a:rPr lang="ko-KR" altLang="en-US" sz="1600" dirty="0" smtClean="0"/>
              <a:t>구조</a:t>
            </a:r>
            <a:endParaRPr lang="ko-KR" altLang="en-US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755576" y="3014713"/>
            <a:ext cx="720080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Main</a:t>
            </a:r>
          </a:p>
          <a:p>
            <a:pPr algn="ctr"/>
            <a:r>
              <a:rPr lang="en-US" altLang="ko-KR" dirty="0" smtClean="0"/>
              <a:t>page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29743" y="1987255"/>
            <a:ext cx="136815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Nickname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45514" y="3153213"/>
            <a:ext cx="167090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Ranking page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123728" y="4339183"/>
            <a:ext cx="136815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Ranking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23728" y="3153212"/>
            <a:ext cx="136815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Game Start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83117" y="3153212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Game page</a:t>
            </a:r>
            <a:endParaRPr lang="ko-KR" altLang="en-US" dirty="0"/>
          </a:p>
        </p:txBody>
      </p:sp>
      <p:cxnSp>
        <p:nvCxnSpPr>
          <p:cNvPr id="14" name="직선 연결선 13"/>
          <p:cNvCxnSpPr>
            <a:stCxn id="4" idx="3"/>
            <a:endCxn id="10" idx="1"/>
          </p:cNvCxnSpPr>
          <p:nvPr/>
        </p:nvCxnSpPr>
        <p:spPr>
          <a:xfrm flipV="1">
            <a:off x="1475656" y="3337878"/>
            <a:ext cx="64807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4" idx="0"/>
            <a:endCxn id="6" idx="1"/>
          </p:cNvCxnSpPr>
          <p:nvPr/>
        </p:nvCxnSpPr>
        <p:spPr>
          <a:xfrm flipV="1">
            <a:off x="1115616" y="2171921"/>
            <a:ext cx="1014127" cy="8427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>
            <a:stCxn id="4" idx="2"/>
            <a:endCxn id="9" idx="1"/>
          </p:cNvCxnSpPr>
          <p:nvPr/>
        </p:nvCxnSpPr>
        <p:spPr>
          <a:xfrm>
            <a:off x="1115616" y="3661044"/>
            <a:ext cx="1008112" cy="8628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>
            <a:stCxn id="10" idx="3"/>
            <a:endCxn id="12" idx="1"/>
          </p:cNvCxnSpPr>
          <p:nvPr/>
        </p:nvCxnSpPr>
        <p:spPr>
          <a:xfrm>
            <a:off x="3491880" y="3337878"/>
            <a:ext cx="6912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>
            <a:stCxn id="12" idx="3"/>
            <a:endCxn id="8" idx="1"/>
          </p:cNvCxnSpPr>
          <p:nvPr/>
        </p:nvCxnSpPr>
        <p:spPr>
          <a:xfrm>
            <a:off x="5839301" y="3337878"/>
            <a:ext cx="806213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>
            <a:stCxn id="6" idx="2"/>
            <a:endCxn id="10" idx="0"/>
          </p:cNvCxnSpPr>
          <p:nvPr/>
        </p:nvCxnSpPr>
        <p:spPr>
          <a:xfrm flipH="1">
            <a:off x="2807804" y="2356587"/>
            <a:ext cx="6015" cy="7966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>
            <a:stCxn id="9" idx="3"/>
          </p:cNvCxnSpPr>
          <p:nvPr/>
        </p:nvCxnSpPr>
        <p:spPr>
          <a:xfrm>
            <a:off x="3491880" y="4523849"/>
            <a:ext cx="39890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>
            <a:endCxn id="8" idx="2"/>
          </p:cNvCxnSpPr>
          <p:nvPr/>
        </p:nvCxnSpPr>
        <p:spPr>
          <a:xfrm flipV="1">
            <a:off x="7480965" y="3522545"/>
            <a:ext cx="0" cy="1001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그룹 40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42" name="직선 연결선 41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한쪽 모서리가 잘린 사각형 42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한쪽 모서리가 잘린 사각형 43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5" name="직선 연결선 24"/>
          <p:cNvCxnSpPr/>
          <p:nvPr/>
        </p:nvCxnSpPr>
        <p:spPr>
          <a:xfrm>
            <a:off x="395536" y="1052736"/>
            <a:ext cx="1800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3417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한쪽 모서리가 잘린 사각형 5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한쪽 모서리가 잘린 사각형 6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제목 1"/>
          <p:cNvSpPr txBox="1">
            <a:spLocks/>
          </p:cNvSpPr>
          <p:nvPr/>
        </p:nvSpPr>
        <p:spPr>
          <a:xfrm>
            <a:off x="117201" y="762153"/>
            <a:ext cx="2088232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 smtClean="0"/>
              <a:t>프로그램 화면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임시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251520" y="1052736"/>
            <a:ext cx="24482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2" descr="C:\Users\PC\Desktop\ma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4" y="2371501"/>
            <a:ext cx="3012970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3" descr="C:\Users\PC\Desktop\gam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864" y="2368436"/>
            <a:ext cx="2982304" cy="24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PC\Desktop\rank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2371501"/>
            <a:ext cx="2961517" cy="2459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87267" y="182358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Main Page</a:t>
            </a:r>
            <a:endParaRPr lang="ko-KR" altLang="en-US" dirty="0"/>
          </a:p>
        </p:txBody>
      </p:sp>
      <p:cxnSp>
        <p:nvCxnSpPr>
          <p:cNvPr id="19" name="직선 연결선 18"/>
          <p:cNvCxnSpPr/>
          <p:nvPr/>
        </p:nvCxnSpPr>
        <p:spPr>
          <a:xfrm>
            <a:off x="371243" y="2195557"/>
            <a:ext cx="24482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556814" y="1838302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Ranking Page</a:t>
            </a:r>
            <a:endParaRPr lang="ko-KR" altLang="en-US" dirty="0"/>
          </a:p>
        </p:txBody>
      </p:sp>
      <p:cxnSp>
        <p:nvCxnSpPr>
          <p:cNvPr id="21" name="직선 연결선 20"/>
          <p:cNvCxnSpPr/>
          <p:nvPr/>
        </p:nvCxnSpPr>
        <p:spPr>
          <a:xfrm>
            <a:off x="6340790" y="2207634"/>
            <a:ext cx="24482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517530" y="1838302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Game Page</a:t>
            </a:r>
            <a:endParaRPr lang="ko-KR" altLang="en-US" dirty="0"/>
          </a:p>
        </p:txBody>
      </p:sp>
      <p:cxnSp>
        <p:nvCxnSpPr>
          <p:cNvPr id="23" name="직선 연결선 22"/>
          <p:cNvCxnSpPr/>
          <p:nvPr/>
        </p:nvCxnSpPr>
        <p:spPr>
          <a:xfrm>
            <a:off x="3299848" y="2195557"/>
            <a:ext cx="24482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759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한쪽 모서리가 잘린 사각형 5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한쪽 모서리가 잘린 사각형 6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제목 1"/>
          <p:cNvSpPr txBox="1">
            <a:spLocks/>
          </p:cNvSpPr>
          <p:nvPr/>
        </p:nvSpPr>
        <p:spPr>
          <a:xfrm>
            <a:off x="0" y="791133"/>
            <a:ext cx="2088232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 smtClean="0"/>
              <a:t>프로그램 시연</a:t>
            </a:r>
            <a:endParaRPr lang="ko-KR" altLang="en-US" sz="1600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23528" y="1052736"/>
            <a:ext cx="2016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브레인미니게임동영상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2642" y="1412776"/>
            <a:ext cx="7817790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1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07504" y="101103"/>
            <a:ext cx="8938181" cy="303561"/>
            <a:chOff x="107504" y="101103"/>
            <a:chExt cx="8938181" cy="303561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107504" y="404664"/>
              <a:ext cx="892899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한쪽 모서리가 잘린 사각형 5"/>
            <p:cNvSpPr/>
            <p:nvPr/>
          </p:nvSpPr>
          <p:spPr>
            <a:xfrm>
              <a:off x="107504" y="101103"/>
              <a:ext cx="1008112" cy="222492"/>
            </a:xfrm>
            <a:prstGeom prst="snip1Rect">
              <a:avLst>
                <a:gd name="adj" fmla="val 5000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한쪽 모서리가 잘린 사각형 6"/>
            <p:cNvSpPr/>
            <p:nvPr/>
          </p:nvSpPr>
          <p:spPr>
            <a:xfrm flipH="1">
              <a:off x="1161317" y="101103"/>
              <a:ext cx="7884368" cy="222492"/>
            </a:xfrm>
            <a:prstGeom prst="snip1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제목 1"/>
          <p:cNvSpPr txBox="1">
            <a:spLocks/>
          </p:cNvSpPr>
          <p:nvPr/>
        </p:nvSpPr>
        <p:spPr>
          <a:xfrm>
            <a:off x="-264656" y="764704"/>
            <a:ext cx="2088232" cy="288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 smtClean="0"/>
              <a:t>에필로그</a:t>
            </a:r>
            <a:endParaRPr lang="ko-KR" altLang="en-US" sz="1600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23528" y="1052736"/>
            <a:ext cx="165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15616" y="1628800"/>
            <a:ext cx="702078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문제를 푸는데 제한시간을 두어 조금 더 게임을 하는데 긴장감을 높이는 것도 게임에 재미를 더하는 하나의 요소라고 생각된다</a:t>
            </a:r>
            <a:r>
              <a:rPr lang="en-US" altLang="ko-KR" dirty="0" smtClean="0"/>
              <a:t>. </a:t>
            </a:r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문제와 점수를 </a:t>
            </a:r>
            <a:r>
              <a:rPr lang="ko-KR" altLang="en-US" dirty="0" smtClean="0"/>
              <a:t>좀 더 </a:t>
            </a:r>
            <a:r>
              <a:rPr lang="ko-KR" altLang="en-US" dirty="0"/>
              <a:t>세분화 할 수 있었으면 좋겠고</a:t>
            </a:r>
            <a:r>
              <a:rPr lang="en-US" altLang="ko-KR" dirty="0"/>
              <a:t>, </a:t>
            </a:r>
            <a:r>
              <a:rPr lang="ko-KR" altLang="en-US" dirty="0"/>
              <a:t>이후에 데이터베이스를 이용해 랭킹처리를 더 효율적으로 구현하고 싶다</a:t>
            </a:r>
            <a:r>
              <a:rPr lang="en-US" altLang="ko-KR" dirty="0" smtClean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다양한 </a:t>
            </a:r>
            <a:r>
              <a:rPr lang="ko-KR" altLang="en-US" dirty="0" err="1" smtClean="0"/>
              <a:t>로직을</a:t>
            </a:r>
            <a:r>
              <a:rPr lang="ko-KR" altLang="en-US" dirty="0" smtClean="0"/>
              <a:t> 이용해 </a:t>
            </a:r>
            <a:r>
              <a:rPr lang="ko-KR" altLang="en-US" smtClean="0"/>
              <a:t>문제를 더 </a:t>
            </a:r>
            <a:r>
              <a:rPr lang="ko-KR" altLang="en-US" dirty="0" smtClean="0"/>
              <a:t>현실적으로 만들고 수학연산을 추가하여 문제에 다채로움을 늘리고 싶다</a:t>
            </a:r>
            <a:r>
              <a:rPr lang="en-US" altLang="ko-KR" dirty="0" smtClean="0"/>
              <a:t>.</a:t>
            </a:r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4574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177</Words>
  <Application>Microsoft Office PowerPoint</Application>
  <PresentationFormat>화면 슬라이드 쇼(4:3)</PresentationFormat>
  <Paragraphs>55</Paragraphs>
  <Slides>10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1" baseType="lpstr">
      <vt:lpstr>Office 테마</vt:lpstr>
      <vt:lpstr>브레인 미니 게임</vt:lpstr>
      <vt:lpstr>contents</vt:lpstr>
      <vt:lpstr>개발 환경</vt:lpstr>
      <vt:lpstr>PowerPoint 프레젠테이션</vt:lpstr>
      <vt:lpstr>PowerPoint 프레젠테이션</vt:lpstr>
      <vt:lpstr>프로그램 구조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</dc:creator>
  <cp:lastModifiedBy>PC</cp:lastModifiedBy>
  <cp:revision>22</cp:revision>
  <dcterms:created xsi:type="dcterms:W3CDTF">2021-04-05T02:13:09Z</dcterms:created>
  <dcterms:modified xsi:type="dcterms:W3CDTF">2021-04-06T00:46:22Z</dcterms:modified>
</cp:coreProperties>
</file>

<file path=docProps/thumbnail.jpeg>
</file>